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550900" cy="18060988"/>
  <p:notesSz cx="6858000" cy="9144000"/>
  <p:defaultTextStyle>
    <a:defPPr>
      <a:defRPr lang="en-US"/>
    </a:defPPr>
    <a:lvl1pPr marL="0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1pPr>
    <a:lvl2pPr marL="758678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2pPr>
    <a:lvl3pPr marL="1517355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3pPr>
    <a:lvl4pPr marL="2276033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4pPr>
    <a:lvl5pPr marL="3034711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5pPr>
    <a:lvl6pPr marL="3793388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6pPr>
    <a:lvl7pPr marL="4552066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7pPr>
    <a:lvl8pPr marL="5310744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8pPr>
    <a:lvl9pPr marL="6069421" algn="l" defTabSz="1517355" rtl="0" eaLnBrk="1" latinLnBrk="0" hangingPunct="1">
      <a:defRPr sz="2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4641"/>
  </p:normalViewPr>
  <p:slideViewPr>
    <p:cSldViewPr snapToGrid="0" snapToObjects="1">
      <p:cViewPr>
        <p:scale>
          <a:sx n="69" d="100"/>
          <a:sy n="69" d="100"/>
        </p:scale>
        <p:origin x="-1782" y="3096"/>
      </p:cViewPr>
      <p:guideLst>
        <p:guide orient="horz" pos="5688"/>
        <p:guide pos="4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FDC7-8D2B-3743-910F-258F684F3564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28BC-EBAF-5345-98A3-D0B4AEAF1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1pPr>
    <a:lvl2pPr marL="758678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2pPr>
    <a:lvl3pPr marL="1517355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3pPr>
    <a:lvl4pPr marL="2276033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4pPr>
    <a:lvl5pPr marL="3034711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5pPr>
    <a:lvl6pPr marL="3793388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6pPr>
    <a:lvl7pPr marL="4552066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7pPr>
    <a:lvl8pPr marL="5310744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8pPr>
    <a:lvl9pPr marL="6069421" algn="l" defTabSz="1517355" rtl="0" eaLnBrk="1" latinLnBrk="0" hangingPunct="1">
      <a:defRPr sz="19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28BC-EBAF-5345-98A3-D0B4AEAF1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318" y="2955816"/>
            <a:ext cx="11518265" cy="6287900"/>
          </a:xfrm>
        </p:spPr>
        <p:txBody>
          <a:bodyPr anchor="b"/>
          <a:lstStyle>
            <a:lvl1pPr algn="ctr">
              <a:defRPr sz="8891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3863" y="9486201"/>
            <a:ext cx="10163175" cy="4360557"/>
          </a:xfrm>
        </p:spPr>
        <p:txBody>
          <a:bodyPr/>
          <a:lstStyle>
            <a:lvl1pPr marL="0" indent="0" algn="ctr">
              <a:buNone/>
              <a:defRPr sz="3557"/>
            </a:lvl1pPr>
            <a:lvl2pPr marL="677525" indent="0" algn="ctr">
              <a:buNone/>
              <a:defRPr sz="2964"/>
            </a:lvl2pPr>
            <a:lvl3pPr marL="1355049" indent="0" algn="ctr">
              <a:buNone/>
              <a:defRPr sz="2667"/>
            </a:lvl3pPr>
            <a:lvl4pPr marL="2032574" indent="0" algn="ctr">
              <a:buNone/>
              <a:defRPr sz="2371"/>
            </a:lvl4pPr>
            <a:lvl5pPr marL="2710099" indent="0" algn="ctr">
              <a:buNone/>
              <a:defRPr sz="2371"/>
            </a:lvl5pPr>
            <a:lvl6pPr marL="3387623" indent="0" algn="ctr">
              <a:buNone/>
              <a:defRPr sz="2371"/>
            </a:lvl6pPr>
            <a:lvl7pPr marL="4065148" indent="0" algn="ctr">
              <a:buNone/>
              <a:defRPr sz="2371"/>
            </a:lvl7pPr>
            <a:lvl8pPr marL="4742673" indent="0" algn="ctr">
              <a:buNone/>
              <a:defRPr sz="2371"/>
            </a:lvl8pPr>
            <a:lvl9pPr marL="5420197" indent="0" algn="ctr">
              <a:buNone/>
              <a:defRPr sz="2371"/>
            </a:lvl9pPr>
          </a:lstStyle>
          <a:p>
            <a:r>
              <a:rPr lang="es-E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97363" y="961581"/>
            <a:ext cx="2921913" cy="15305852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625" y="961581"/>
            <a:ext cx="8596352" cy="15305852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3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7" y="4502710"/>
            <a:ext cx="11687651" cy="7512868"/>
          </a:xfrm>
        </p:spPr>
        <p:txBody>
          <a:bodyPr anchor="b"/>
          <a:lstStyle>
            <a:lvl1pPr>
              <a:defRPr sz="8891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67" y="12086652"/>
            <a:ext cx="11687651" cy="3950840"/>
          </a:xfrm>
        </p:spPr>
        <p:txBody>
          <a:bodyPr/>
          <a:lstStyle>
            <a:lvl1pPr marL="0" indent="0">
              <a:buNone/>
              <a:defRPr sz="3557">
                <a:solidFill>
                  <a:schemeClr val="tx1"/>
                </a:solidFill>
              </a:defRPr>
            </a:lvl1pPr>
            <a:lvl2pPr marL="677525" indent="0">
              <a:buNone/>
              <a:defRPr sz="2964">
                <a:solidFill>
                  <a:schemeClr val="tx1">
                    <a:tint val="75000"/>
                  </a:schemeClr>
                </a:solidFill>
              </a:defRPr>
            </a:lvl2pPr>
            <a:lvl3pPr marL="13550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574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4pPr>
            <a:lvl5pPr marL="2710099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5pPr>
            <a:lvl6pPr marL="3387623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6pPr>
            <a:lvl7pPr marL="4065148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7pPr>
            <a:lvl8pPr marL="4742673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8pPr>
            <a:lvl9pPr marL="5420197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624" y="4807902"/>
            <a:ext cx="5759133" cy="11459531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43" y="4807902"/>
            <a:ext cx="5759133" cy="11459531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89" y="961584"/>
            <a:ext cx="11687651" cy="3490956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91" y="4427452"/>
            <a:ext cx="5732665" cy="2169826"/>
          </a:xfrm>
        </p:spPr>
        <p:txBody>
          <a:bodyPr anchor="b"/>
          <a:lstStyle>
            <a:lvl1pPr marL="0" indent="0">
              <a:buNone/>
              <a:defRPr sz="3557" b="1"/>
            </a:lvl1pPr>
            <a:lvl2pPr marL="677525" indent="0">
              <a:buNone/>
              <a:defRPr sz="2964" b="1"/>
            </a:lvl2pPr>
            <a:lvl3pPr marL="1355049" indent="0">
              <a:buNone/>
              <a:defRPr sz="2667" b="1"/>
            </a:lvl3pPr>
            <a:lvl4pPr marL="2032574" indent="0">
              <a:buNone/>
              <a:defRPr sz="2371" b="1"/>
            </a:lvl4pPr>
            <a:lvl5pPr marL="2710099" indent="0">
              <a:buNone/>
              <a:defRPr sz="2371" b="1"/>
            </a:lvl5pPr>
            <a:lvl6pPr marL="3387623" indent="0">
              <a:buNone/>
              <a:defRPr sz="2371" b="1"/>
            </a:lvl6pPr>
            <a:lvl7pPr marL="4065148" indent="0">
              <a:buNone/>
              <a:defRPr sz="2371" b="1"/>
            </a:lvl7pPr>
            <a:lvl8pPr marL="4742673" indent="0">
              <a:buNone/>
              <a:defRPr sz="2371" b="1"/>
            </a:lvl8pPr>
            <a:lvl9pPr marL="5420197" indent="0">
              <a:buNone/>
              <a:defRPr sz="2371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391" y="6597277"/>
            <a:ext cx="5732665" cy="9703602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0144" y="4427452"/>
            <a:ext cx="5760897" cy="2169826"/>
          </a:xfrm>
        </p:spPr>
        <p:txBody>
          <a:bodyPr anchor="b"/>
          <a:lstStyle>
            <a:lvl1pPr marL="0" indent="0">
              <a:buNone/>
              <a:defRPr sz="3557" b="1"/>
            </a:lvl1pPr>
            <a:lvl2pPr marL="677525" indent="0">
              <a:buNone/>
              <a:defRPr sz="2964" b="1"/>
            </a:lvl2pPr>
            <a:lvl3pPr marL="1355049" indent="0">
              <a:buNone/>
              <a:defRPr sz="2667" b="1"/>
            </a:lvl3pPr>
            <a:lvl4pPr marL="2032574" indent="0">
              <a:buNone/>
              <a:defRPr sz="2371" b="1"/>
            </a:lvl4pPr>
            <a:lvl5pPr marL="2710099" indent="0">
              <a:buNone/>
              <a:defRPr sz="2371" b="1"/>
            </a:lvl5pPr>
            <a:lvl6pPr marL="3387623" indent="0">
              <a:buNone/>
              <a:defRPr sz="2371" b="1"/>
            </a:lvl6pPr>
            <a:lvl7pPr marL="4065148" indent="0">
              <a:buNone/>
              <a:defRPr sz="2371" b="1"/>
            </a:lvl7pPr>
            <a:lvl8pPr marL="4742673" indent="0">
              <a:buNone/>
              <a:defRPr sz="2371" b="1"/>
            </a:lvl8pPr>
            <a:lvl9pPr marL="5420197" indent="0">
              <a:buNone/>
              <a:defRPr sz="2371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44" y="6597277"/>
            <a:ext cx="5760897" cy="9703602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89" y="1204066"/>
            <a:ext cx="4370518" cy="4214231"/>
          </a:xfrm>
        </p:spPr>
        <p:txBody>
          <a:bodyPr anchor="b"/>
          <a:lstStyle>
            <a:lvl1pPr>
              <a:defRPr sz="4742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898" y="2600452"/>
            <a:ext cx="6860143" cy="12835008"/>
          </a:xfrm>
        </p:spPr>
        <p:txBody>
          <a:bodyPr/>
          <a:lstStyle>
            <a:lvl1pPr>
              <a:defRPr sz="4742"/>
            </a:lvl1pPr>
            <a:lvl2pPr>
              <a:defRPr sz="4149"/>
            </a:lvl2pPr>
            <a:lvl3pPr>
              <a:defRPr sz="3557"/>
            </a:lvl3pPr>
            <a:lvl4pPr>
              <a:defRPr sz="2964"/>
            </a:lvl4pPr>
            <a:lvl5pPr>
              <a:defRPr sz="2964"/>
            </a:lvl5pPr>
            <a:lvl6pPr>
              <a:defRPr sz="2964"/>
            </a:lvl6pPr>
            <a:lvl7pPr>
              <a:defRPr sz="2964"/>
            </a:lvl7pPr>
            <a:lvl8pPr>
              <a:defRPr sz="2964"/>
            </a:lvl8pPr>
            <a:lvl9pPr>
              <a:defRPr sz="2964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389" y="5418297"/>
            <a:ext cx="4370518" cy="10038064"/>
          </a:xfrm>
        </p:spPr>
        <p:txBody>
          <a:bodyPr/>
          <a:lstStyle>
            <a:lvl1pPr marL="0" indent="0">
              <a:buNone/>
              <a:defRPr sz="2371"/>
            </a:lvl1pPr>
            <a:lvl2pPr marL="677525" indent="0">
              <a:buNone/>
              <a:defRPr sz="2075"/>
            </a:lvl2pPr>
            <a:lvl3pPr marL="1355049" indent="0">
              <a:buNone/>
              <a:defRPr sz="1778"/>
            </a:lvl3pPr>
            <a:lvl4pPr marL="2032574" indent="0">
              <a:buNone/>
              <a:defRPr sz="1482"/>
            </a:lvl4pPr>
            <a:lvl5pPr marL="2710099" indent="0">
              <a:buNone/>
              <a:defRPr sz="1482"/>
            </a:lvl5pPr>
            <a:lvl6pPr marL="3387623" indent="0">
              <a:buNone/>
              <a:defRPr sz="1482"/>
            </a:lvl6pPr>
            <a:lvl7pPr marL="4065148" indent="0">
              <a:buNone/>
              <a:defRPr sz="1482"/>
            </a:lvl7pPr>
            <a:lvl8pPr marL="4742673" indent="0">
              <a:buNone/>
              <a:defRPr sz="1482"/>
            </a:lvl8pPr>
            <a:lvl9pPr marL="5420197" indent="0">
              <a:buNone/>
              <a:defRPr sz="1482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89" y="1204066"/>
            <a:ext cx="4370518" cy="4214231"/>
          </a:xfrm>
        </p:spPr>
        <p:txBody>
          <a:bodyPr anchor="b"/>
          <a:lstStyle>
            <a:lvl1pPr>
              <a:defRPr sz="4742"/>
            </a:lvl1pPr>
          </a:lstStyle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60898" y="2600452"/>
            <a:ext cx="6860143" cy="12835008"/>
          </a:xfrm>
        </p:spPr>
        <p:txBody>
          <a:bodyPr anchor="t"/>
          <a:lstStyle>
            <a:lvl1pPr marL="0" indent="0">
              <a:buNone/>
              <a:defRPr sz="4742"/>
            </a:lvl1pPr>
            <a:lvl2pPr marL="677525" indent="0">
              <a:buNone/>
              <a:defRPr sz="4149"/>
            </a:lvl2pPr>
            <a:lvl3pPr marL="1355049" indent="0">
              <a:buNone/>
              <a:defRPr sz="3557"/>
            </a:lvl3pPr>
            <a:lvl4pPr marL="2032574" indent="0">
              <a:buNone/>
              <a:defRPr sz="2964"/>
            </a:lvl4pPr>
            <a:lvl5pPr marL="2710099" indent="0">
              <a:buNone/>
              <a:defRPr sz="2964"/>
            </a:lvl5pPr>
            <a:lvl6pPr marL="3387623" indent="0">
              <a:buNone/>
              <a:defRPr sz="2964"/>
            </a:lvl6pPr>
            <a:lvl7pPr marL="4065148" indent="0">
              <a:buNone/>
              <a:defRPr sz="2964"/>
            </a:lvl7pPr>
            <a:lvl8pPr marL="4742673" indent="0">
              <a:buNone/>
              <a:defRPr sz="2964"/>
            </a:lvl8pPr>
            <a:lvl9pPr marL="5420197" indent="0">
              <a:buNone/>
              <a:defRPr sz="2964"/>
            </a:lvl9pPr>
          </a:lstStyle>
          <a:p>
            <a:r>
              <a:rPr lang="es-E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389" y="5418297"/>
            <a:ext cx="4370518" cy="10038064"/>
          </a:xfrm>
        </p:spPr>
        <p:txBody>
          <a:bodyPr/>
          <a:lstStyle>
            <a:lvl1pPr marL="0" indent="0">
              <a:buNone/>
              <a:defRPr sz="2371"/>
            </a:lvl1pPr>
            <a:lvl2pPr marL="677525" indent="0">
              <a:buNone/>
              <a:defRPr sz="2075"/>
            </a:lvl2pPr>
            <a:lvl3pPr marL="1355049" indent="0">
              <a:buNone/>
              <a:defRPr sz="1778"/>
            </a:lvl3pPr>
            <a:lvl4pPr marL="2032574" indent="0">
              <a:buNone/>
              <a:defRPr sz="1482"/>
            </a:lvl4pPr>
            <a:lvl5pPr marL="2710099" indent="0">
              <a:buNone/>
              <a:defRPr sz="1482"/>
            </a:lvl5pPr>
            <a:lvl6pPr marL="3387623" indent="0">
              <a:buNone/>
              <a:defRPr sz="1482"/>
            </a:lvl6pPr>
            <a:lvl7pPr marL="4065148" indent="0">
              <a:buNone/>
              <a:defRPr sz="1482"/>
            </a:lvl7pPr>
            <a:lvl8pPr marL="4742673" indent="0">
              <a:buNone/>
              <a:defRPr sz="1482"/>
            </a:lvl8pPr>
            <a:lvl9pPr marL="5420197" indent="0">
              <a:buNone/>
              <a:defRPr sz="1482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1625" y="961584"/>
            <a:ext cx="11687651" cy="3490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625" y="4807902"/>
            <a:ext cx="11687651" cy="1145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624" y="16739864"/>
            <a:ext cx="3048953" cy="96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BDC5-5F6B-6248-BD29-0E019DAF9DF5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736" y="16739864"/>
            <a:ext cx="4573429" cy="96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70323" y="16739864"/>
            <a:ext cx="3048953" cy="96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A0F6-01F7-CD41-9FB6-5FEA3AF75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5049" rtl="0" eaLnBrk="1" latinLnBrk="0" hangingPunct="1">
        <a:lnSpc>
          <a:spcPct val="90000"/>
        </a:lnSpc>
        <a:spcBef>
          <a:spcPct val="0"/>
        </a:spcBef>
        <a:buNone/>
        <a:defRPr sz="6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762" indent="-338762" algn="l" defTabSz="1355049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9" kern="1200">
          <a:solidFill>
            <a:schemeClr val="tx1"/>
          </a:solidFill>
          <a:latin typeface="+mn-lt"/>
          <a:ea typeface="+mn-ea"/>
          <a:cs typeface="+mn-cs"/>
        </a:defRPr>
      </a:lvl1pPr>
      <a:lvl2pPr marL="1016287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7" kern="1200">
          <a:solidFill>
            <a:schemeClr val="tx1"/>
          </a:solidFill>
          <a:latin typeface="+mn-lt"/>
          <a:ea typeface="+mn-ea"/>
          <a:cs typeface="+mn-cs"/>
        </a:defRPr>
      </a:lvl2pPr>
      <a:lvl3pPr marL="1693812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4" kern="1200">
          <a:solidFill>
            <a:schemeClr val="tx1"/>
          </a:solidFill>
          <a:latin typeface="+mn-lt"/>
          <a:ea typeface="+mn-ea"/>
          <a:cs typeface="+mn-cs"/>
        </a:defRPr>
      </a:lvl3pPr>
      <a:lvl4pPr marL="2371336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861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6386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3910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1435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8960" indent="-338762" algn="l" defTabSz="1355049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525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5049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574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10099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7623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5148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2673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20197" algn="l" defTabSz="1355049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32422"/>
              </p:ext>
            </p:extLst>
          </p:nvPr>
        </p:nvGraphicFramePr>
        <p:xfrm>
          <a:off x="13841194" y="10993540"/>
          <a:ext cx="3730824" cy="218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824"/>
              </a:tblGrid>
              <a:tr h="634412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9882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412">
                <a:tc>
                  <a:txBody>
                    <a:bodyPr/>
                    <a:lstStyle/>
                    <a:p>
                      <a:pPr marL="0" marR="0" indent="0" algn="ctr" defTabSz="1806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05712"/>
              </p:ext>
            </p:extLst>
          </p:nvPr>
        </p:nvGraphicFramePr>
        <p:xfrm>
          <a:off x="13841194" y="14127432"/>
          <a:ext cx="3730824" cy="34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824"/>
              </a:tblGrid>
              <a:tr h="627202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9428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02">
                <a:tc>
                  <a:txBody>
                    <a:bodyPr/>
                    <a:lstStyle/>
                    <a:p>
                      <a:pPr marL="0" marR="0" indent="0" algn="ctr" defTabSz="1806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02">
                <a:tc>
                  <a:txBody>
                    <a:bodyPr/>
                    <a:lstStyle/>
                    <a:p>
                      <a:pPr marL="0" marR="0" indent="0" algn="ctr" defTabSz="1806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02">
                <a:tc>
                  <a:txBody>
                    <a:bodyPr/>
                    <a:lstStyle/>
                    <a:p>
                      <a:pPr marL="0" marR="0" indent="0" algn="ctr" defTabSz="18061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$000 MNX</a:t>
                      </a: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3772" y="1316434"/>
            <a:ext cx="10421436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</a:p>
        </p:txBody>
      </p:sp>
    </p:spTree>
    <p:extLst>
      <p:ext uri="{BB962C8B-B14F-4D97-AF65-F5344CB8AC3E}">
        <p14:creationId xmlns:p14="http://schemas.microsoft.com/office/powerpoint/2010/main" val="118992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8306"/>
              </p:ext>
            </p:extLst>
          </p:nvPr>
        </p:nvGraphicFramePr>
        <p:xfrm>
          <a:off x="4739355" y="11958674"/>
          <a:ext cx="4146042" cy="53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042"/>
              </a:tblGrid>
              <a:tr h="539766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1,090 MXN</a:t>
                      </a:r>
                      <a:endParaRPr lang="en-US" sz="27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3772" y="1316434"/>
            <a:ext cx="10421436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</a:p>
        </p:txBody>
      </p:sp>
    </p:spTree>
    <p:extLst>
      <p:ext uri="{BB962C8B-B14F-4D97-AF65-F5344CB8AC3E}">
        <p14:creationId xmlns:p14="http://schemas.microsoft.com/office/powerpoint/2010/main" val="183191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09549"/>
              </p:ext>
            </p:extLst>
          </p:nvPr>
        </p:nvGraphicFramePr>
        <p:xfrm>
          <a:off x="4739355" y="6845502"/>
          <a:ext cx="4146042" cy="53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042"/>
              </a:tblGrid>
              <a:tr h="539766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1,090 MXN</a:t>
                      </a:r>
                      <a:endParaRPr lang="en-US" sz="27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06325"/>
              </p:ext>
            </p:extLst>
          </p:nvPr>
        </p:nvGraphicFramePr>
        <p:xfrm>
          <a:off x="4758016" y="10223183"/>
          <a:ext cx="4146042" cy="53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042"/>
              </a:tblGrid>
              <a:tr h="539766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1,729 MXN</a:t>
                      </a:r>
                      <a:endParaRPr lang="en-US" sz="27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724452"/>
              </p:ext>
            </p:extLst>
          </p:nvPr>
        </p:nvGraphicFramePr>
        <p:xfrm>
          <a:off x="4758016" y="13619525"/>
          <a:ext cx="4146042" cy="53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042"/>
              </a:tblGrid>
              <a:tr h="539766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$</a:t>
                      </a:r>
                      <a:r>
                        <a:rPr lang="en-US" sz="2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1,729 MXN</a:t>
                      </a:r>
                      <a:endParaRPr lang="en-US" sz="27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121874" marR="121874" marT="60937" marB="6093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93772" y="1316434"/>
            <a:ext cx="10421436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MUESTRA</a:t>
            </a:r>
          </a:p>
        </p:txBody>
      </p:sp>
    </p:spTree>
    <p:extLst>
      <p:ext uri="{BB962C8B-B14F-4D97-AF65-F5344CB8AC3E}">
        <p14:creationId xmlns:p14="http://schemas.microsoft.com/office/powerpoint/2010/main" val="90885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40</Words>
  <Application>Microsoft Office PowerPoint</Application>
  <PresentationFormat>Personalizado</PresentationFormat>
  <Paragraphs>16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Osuna</dc:creator>
  <cp:lastModifiedBy>Gabriel Medina</cp:lastModifiedBy>
  <cp:revision>54</cp:revision>
  <cp:lastPrinted>2017-02-01T22:20:37Z</cp:lastPrinted>
  <dcterms:created xsi:type="dcterms:W3CDTF">2017-01-30T20:48:42Z</dcterms:created>
  <dcterms:modified xsi:type="dcterms:W3CDTF">2017-05-01T19:17:15Z</dcterms:modified>
</cp:coreProperties>
</file>